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71" r:id="rId12"/>
    <p:sldId id="265" r:id="rId13"/>
    <p:sldId id="267" r:id="rId14"/>
    <p:sldId id="268" r:id="rId15"/>
    <p:sldId id="270" r:id="rId16"/>
    <p:sldId id="26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41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8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706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68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413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23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953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889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365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43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7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3313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50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E974-4BDE-4EC1-9EB8-C42DBE4AC65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BE533-0032-4EFD-8620-037CB08574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0671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9B1CAA-ACDF-FBC4-347A-9C7519ABDF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APP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713AE5B-2F9E-9C29-59B3-56EE0007BD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16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945" y="242371"/>
            <a:ext cx="1104991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COMPONENTS  OF APP INVENTOR WINDOW</a:t>
            </a:r>
            <a:endParaRPr lang="en-US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692" y="1520328"/>
            <a:ext cx="45499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2.THE BLOCKS EDITOR</a:t>
            </a:r>
            <a:endParaRPr lang="en-US" dirty="0"/>
          </a:p>
        </p:txBody>
      </p:sp>
      <p:pic>
        <p:nvPicPr>
          <p:cNvPr id="7" name="Picture 6" descr="BlocksT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766"/>
            <a:ext cx="11495821" cy="505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contains the deleted blocks?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Trash can</a:t>
            </a:r>
          </a:p>
          <a:p>
            <a:r>
              <a:rPr lang="en-US" sz="3600" b="1" dirty="0" smtClean="0"/>
              <a:t>Recycle bin</a:t>
            </a:r>
          </a:p>
          <a:p>
            <a:r>
              <a:rPr lang="en-US" sz="3600" b="1" dirty="0" smtClean="0"/>
              <a:t>Garbage bag</a:t>
            </a:r>
          </a:p>
          <a:p>
            <a:r>
              <a:rPr lang="en-US" sz="3600" b="1" dirty="0" smtClean="0"/>
              <a:t>none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4048" y="176270"/>
            <a:ext cx="615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3. An android device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759" y="892364"/>
            <a:ext cx="114465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Steps to use MIT app inventor</a:t>
            </a:r>
          </a:p>
          <a:p>
            <a:pPr fontAlgn="base"/>
            <a:r>
              <a:rPr lang="en-US" b="1" dirty="0" smtClean="0"/>
              <a:t>Step 1:</a:t>
            </a:r>
            <a:r>
              <a:rPr lang="en-US" dirty="0" smtClean="0"/>
              <a:t> Open a Gmail account in case you don’t have one.</a:t>
            </a:r>
          </a:p>
          <a:p>
            <a:pPr fontAlgn="base"/>
            <a:r>
              <a:rPr lang="en-US" b="1" dirty="0" smtClean="0"/>
              <a:t>Step 2:</a:t>
            </a:r>
            <a:r>
              <a:rPr lang="en-US" dirty="0" smtClean="0"/>
              <a:t> Open the link and log in to your Gmail account.</a:t>
            </a:r>
          </a:p>
          <a:p>
            <a:pPr fontAlgn="base"/>
            <a:r>
              <a:rPr lang="en-US" b="1" dirty="0" smtClean="0"/>
              <a:t>Step 3:</a:t>
            </a:r>
            <a:r>
              <a:rPr lang="en-US" dirty="0" smtClean="0"/>
              <a:t> You need to install the App Inventor Companion App (MIT AI2 Companion) on our mobile device that helps in live testing of our application.</a:t>
            </a:r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b="1" dirty="0" smtClean="0"/>
              <a:t>Step 4:</a:t>
            </a:r>
            <a:r>
              <a:rPr lang="en-US" dirty="0" smtClean="0"/>
              <a:t> We need to connect both mobile devices &amp; laptops/desktop should be connected to the same </a:t>
            </a:r>
            <a:r>
              <a:rPr lang="en-US" dirty="0" err="1" smtClean="0"/>
              <a:t>WiFi</a:t>
            </a:r>
            <a:r>
              <a:rPr lang="en-US" dirty="0" smtClean="0"/>
              <a:t> network.</a:t>
            </a:r>
          </a:p>
          <a:p>
            <a:endParaRPr lang="en-US" dirty="0"/>
          </a:p>
        </p:txBody>
      </p:sp>
      <p:pic>
        <p:nvPicPr>
          <p:cNvPr id="4" name="Picture 3" descr="mit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332" y="2366447"/>
            <a:ext cx="3850288" cy="2491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4048" y="176270"/>
            <a:ext cx="615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3. An android device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759" y="892364"/>
            <a:ext cx="114465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Steps to use MIT app inventor</a:t>
            </a:r>
          </a:p>
          <a:p>
            <a:pPr fontAlgn="base"/>
            <a:r>
              <a:rPr lang="en-US" b="1" dirty="0" smtClean="0"/>
              <a:t>Step 5:</a:t>
            </a:r>
            <a:r>
              <a:rPr lang="en-US" dirty="0" smtClean="0"/>
              <a:t> To start the app-building click on “Start New Project”.</a:t>
            </a:r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b="1" dirty="0" smtClean="0"/>
              <a:t>Step 6:</a:t>
            </a:r>
            <a:r>
              <a:rPr lang="en-US" dirty="0" smtClean="0"/>
              <a:t> To connect your mobile device, choose “Connect” and “AI Companion” from the top menu.</a:t>
            </a:r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mit3jpg.png"/>
          <p:cNvPicPr>
            <a:picLocks noChangeAspect="1"/>
          </p:cNvPicPr>
          <p:nvPr/>
        </p:nvPicPr>
        <p:blipFill>
          <a:blip r:embed="rId2"/>
          <a:srcRect b="56637"/>
          <a:stretch>
            <a:fillRect/>
          </a:stretch>
        </p:blipFill>
        <p:spPr>
          <a:xfrm>
            <a:off x="2445745" y="1674564"/>
            <a:ext cx="6312665" cy="1619479"/>
          </a:xfrm>
          <a:prstGeom prst="rect">
            <a:avLst/>
          </a:prstGeom>
        </p:spPr>
      </p:pic>
      <p:pic>
        <p:nvPicPr>
          <p:cNvPr id="6" name="Picture 5" descr="mit4jp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9801" y="3701666"/>
            <a:ext cx="4406747" cy="2677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4048" y="176270"/>
            <a:ext cx="615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3. An android device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759" y="892364"/>
            <a:ext cx="11446525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Steps to use MIT app inventor</a:t>
            </a:r>
          </a:p>
          <a:p>
            <a:r>
              <a:rPr lang="en-US" b="1" dirty="0" smtClean="0"/>
              <a:t>Step 7:</a:t>
            </a:r>
            <a:r>
              <a:rPr lang="en-US" dirty="0" smtClean="0"/>
              <a:t> Now to connect the MIT AI2 App on your device and desktop/laptop scan the  QR code or type the 6 digit code which is appearing on your PC screen.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Step 8:</a:t>
            </a:r>
            <a:r>
              <a:rPr lang="en-US" dirty="0" smtClean="0"/>
              <a:t> Now you can see the app you are building on your device.</a:t>
            </a:r>
          </a:p>
          <a:p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mit5jp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004" y="1833390"/>
            <a:ext cx="5463219" cy="2653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three key parts of the App inventor programming </a:t>
            </a:r>
            <a:r>
              <a:rPr lang="en-US" dirty="0" err="1" smtClean="0"/>
              <a:t>enviornment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 smtClean="0"/>
              <a:t>Android device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Viewer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Component designer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Blocks editor</a:t>
            </a:r>
          </a:p>
          <a:p>
            <a:pPr>
              <a:buFont typeface="Wingdings" pitchFamily="2" charset="2"/>
              <a:buChar char="q"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Labels, buttons and text are all examples of ………………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Properties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Built-in-control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Components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blocks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is used to test an app?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Emulator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Blocks editor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Component design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none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C0D695-D902-4FFB-1AC7-5C9F99997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6475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03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ur of Code with MIT App Inventor">
            <a:extLst>
              <a:ext uri="{FF2B5EF4-FFF2-40B4-BE49-F238E27FC236}">
                <a16:creationId xmlns="" xmlns:a16="http://schemas.microsoft.com/office/drawing/2014/main" id="{D4B80788-FC41-8126-C031-07807EFCD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233" y="161925"/>
            <a:ext cx="5848350" cy="4095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ppy Pie launches AI App Generator, Introducing intelligence to its popular  no-code platform">
            <a:extLst>
              <a:ext uri="{FF2B5EF4-FFF2-40B4-BE49-F238E27FC236}">
                <a16:creationId xmlns="" xmlns:a16="http://schemas.microsoft.com/office/drawing/2014/main" id="{2AE415C3-4CC4-75C2-E74A-BFDAA17A5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53" y="3429000"/>
            <a:ext cx="3423557" cy="25676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63822" y="0"/>
            <a:ext cx="6592711" cy="33302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Zoho Creator - Review 2017 - PCMag Middle East">
            <a:extLst>
              <a:ext uri="{FF2B5EF4-FFF2-40B4-BE49-F238E27FC236}">
                <a16:creationId xmlns="" xmlns:a16="http://schemas.microsoft.com/office/drawing/2014/main" id="{4508C17F-E437-FA13-FF6D-FB3D5F099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58" y="286103"/>
            <a:ext cx="5986236" cy="2819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538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061376-9BC8-2AD6-28CF-B983FCF4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Which of the following tasks can be performed on apps?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2D9EAB-D141-3510-82EE-E7D1F1769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A) shopping</a:t>
            </a:r>
          </a:p>
          <a:p>
            <a:r>
              <a:rPr lang="en-US" dirty="0"/>
              <a:t>B) tickets booking</a:t>
            </a:r>
          </a:p>
          <a:p>
            <a:r>
              <a:rPr lang="en-US" dirty="0"/>
              <a:t>C) Billing</a:t>
            </a:r>
          </a:p>
          <a:p>
            <a:r>
              <a:rPr lang="en-US" dirty="0"/>
              <a:t>D) all of these</a:t>
            </a:r>
          </a:p>
        </p:txBody>
      </p:sp>
    </p:spTree>
    <p:extLst>
      <p:ext uri="{BB962C8B-B14F-4D97-AF65-F5344CB8AC3E}">
        <p14:creationId xmlns="" xmlns:p14="http://schemas.microsoft.com/office/powerpoint/2010/main" val="210633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55B349-F652-6174-F65D-20D8A29E6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210337-A228-8ADC-012E-F5D787468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1029" y="261257"/>
            <a:ext cx="7823200" cy="7024914"/>
          </a:xfrm>
        </p:spPr>
        <p:txBody>
          <a:bodyPr>
            <a:normAutofit/>
          </a:bodyPr>
          <a:lstStyle/>
          <a:p>
            <a:r>
              <a:rPr lang="en-US" dirty="0"/>
              <a:t>MIT App inventor is a …………….. Service.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           paid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Cloud based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Heavy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none</a:t>
            </a:r>
          </a:p>
          <a:p>
            <a:r>
              <a:rPr lang="en-US" dirty="0"/>
              <a:t>MIT app inventor provides?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Visual programming environment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CUI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Editor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None</a:t>
            </a:r>
          </a:p>
        </p:txBody>
      </p:sp>
    </p:spTree>
    <p:extLst>
      <p:ext uri="{BB962C8B-B14F-4D97-AF65-F5344CB8AC3E}">
        <p14:creationId xmlns="" xmlns:p14="http://schemas.microsoft.com/office/powerpoint/2010/main" val="33413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E671417-5F39-4808-D045-B991BF351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D32152-CA95-914C-EFF7-F45C83E5B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MIT app inventor is a …………………….. Programming interface.</a:t>
            </a:r>
          </a:p>
          <a:p>
            <a:r>
              <a:rPr lang="en-US" dirty="0"/>
              <a:t>………………………. </a:t>
            </a:r>
            <a:r>
              <a:rPr lang="en-US"/>
              <a:t>Can be defined as a type of software that can be installed and run on a computer, tablet, smartphone or another electronic devices.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6D81A400-B065-B8C3-D42B-96B865744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85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945" y="242371"/>
            <a:ext cx="1104991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COMPONENTS  OF APP INVENTOR WINDOW</a:t>
            </a:r>
            <a:endParaRPr lang="en-US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692" y="1520328"/>
            <a:ext cx="45499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1. THE COMPONENT DESIGNER</a:t>
            </a:r>
            <a:endParaRPr lang="en-US" dirty="0"/>
          </a:p>
        </p:txBody>
      </p:sp>
      <p:pic>
        <p:nvPicPr>
          <p:cNvPr id="6" name="Picture 5" descr="DesignT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9" y="1905918"/>
            <a:ext cx="11927595" cy="4775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945" y="242371"/>
            <a:ext cx="1104991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COMPONENTS  OF APP INVENTOR WINDOW</a:t>
            </a:r>
            <a:endParaRPr lang="en-US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658" y="1046603"/>
            <a:ext cx="45499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1. THE COMPONENT DESIGNER</a:t>
            </a:r>
            <a:endParaRPr lang="en-US" dirty="0"/>
          </a:p>
        </p:txBody>
      </p:sp>
      <p:pic>
        <p:nvPicPr>
          <p:cNvPr id="7" name="Picture 6" descr="B04737_03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35" y="1481998"/>
            <a:ext cx="11088477" cy="5376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1002" y="1156771"/>
            <a:ext cx="79651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Fill in the blanks: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A ………….                    Is a shape that looks something like a puzzle.</a:t>
            </a:r>
          </a:p>
          <a:p>
            <a:pPr marL="342900" indent="-342900">
              <a:buAutoNum type="arabicPeriod"/>
            </a:pPr>
            <a:r>
              <a:rPr lang="en-US" dirty="0" smtClean="0"/>
              <a:t>.......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………..column allows you to manage the media files.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……….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…….. Column shows a rectangular area that represents the app’s screen.</a:t>
            </a:r>
          </a:p>
          <a:p>
            <a:pPr marL="342900" indent="-342900">
              <a:buAutoNum type="arabicPeriod"/>
            </a:pPr>
            <a:r>
              <a:rPr lang="en-US" dirty="0" smtClean="0"/>
              <a:t>A …….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…….. …Is an item that performs a specific purpose within an app.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………………. </a:t>
            </a:r>
            <a:r>
              <a:rPr lang="en-US" smtClean="0"/>
              <a:t>…………shows </a:t>
            </a:r>
            <a:r>
              <a:rPr lang="en-US" dirty="0" smtClean="0"/>
              <a:t>a hierarchical structure of components.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07275" y="1643448"/>
            <a:ext cx="172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blocks  editor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81416" y="1915296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media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76833" y="2187146"/>
            <a:ext cx="9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viewer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33136" y="2730842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component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92627" y="3274541"/>
            <a:ext cx="237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component column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65</TotalTime>
  <Words>301</Words>
  <Application>Microsoft Office PowerPoint</Application>
  <PresentationFormat>Custom</PresentationFormat>
  <Paragraphs>117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Atlas</vt:lpstr>
      <vt:lpstr>APP DEVELOPMENT</vt:lpstr>
      <vt:lpstr>Slide 2</vt:lpstr>
      <vt:lpstr>Slide 3</vt:lpstr>
      <vt:lpstr>Which of the following tasks can be performed on apps?</vt:lpstr>
      <vt:lpstr>Slide 5</vt:lpstr>
      <vt:lpstr>Slide 6</vt:lpstr>
      <vt:lpstr>Slide 7</vt:lpstr>
      <vt:lpstr>Slide 8</vt:lpstr>
      <vt:lpstr>Slide 9</vt:lpstr>
      <vt:lpstr>Slide 10</vt:lpstr>
      <vt:lpstr>Which of the following contains the deleted blocks?</vt:lpstr>
      <vt:lpstr>Slide 12</vt:lpstr>
      <vt:lpstr>Slide 13</vt:lpstr>
      <vt:lpstr>Slide 14</vt:lpstr>
      <vt:lpstr>What are the three key parts of the App inventor programming enviornment?</vt:lpstr>
      <vt:lpstr>Slide 16</vt:lpstr>
      <vt:lpstr>Which of the following is used to test an app?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 DEVELOPMENT</dc:title>
  <dc:creator>Student</dc:creator>
  <cp:lastModifiedBy>System_For All</cp:lastModifiedBy>
  <cp:revision>9</cp:revision>
  <dcterms:created xsi:type="dcterms:W3CDTF">2025-01-22T07:57:17Z</dcterms:created>
  <dcterms:modified xsi:type="dcterms:W3CDTF">2025-01-27T04:51:37Z</dcterms:modified>
</cp:coreProperties>
</file>